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7" r:id="rId9"/>
    <p:sldId id="269" r:id="rId10"/>
    <p:sldId id="268" r:id="rId11"/>
    <p:sldId id="274" r:id="rId12"/>
    <p:sldId id="273" r:id="rId13"/>
    <p:sldId id="272" r:id="rId14"/>
    <p:sldId id="275" r:id="rId15"/>
    <p:sldId id="280" r:id="rId16"/>
    <p:sldId id="281" r:id="rId17"/>
    <p:sldId id="282" r:id="rId18"/>
    <p:sldId id="283" r:id="rId19"/>
    <p:sldId id="276" r:id="rId20"/>
    <p:sldId id="284" r:id="rId21"/>
    <p:sldId id="285" r:id="rId22"/>
    <p:sldId id="286" r:id="rId23"/>
    <p:sldId id="270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66" r:id="rId33"/>
    <p:sldId id="263" r:id="rId34"/>
    <p:sldId id="264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13/06/59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37257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863"/>
            <a:ext cx="12192000" cy="4434137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062099" y="28562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66"/>
            <a:ext cx="12192000" cy="442663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32430" y="2881995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9650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ดสอบ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712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ดสอบ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32015" y="721564"/>
            <a:ext cx="7318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ทดสอบระบบ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ฐานข้อมูล ใน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  <a:endParaRPr lang="th-TH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085"/>
            <a:ext cx="12192000" cy="53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777</TotalTime>
  <Words>755</Words>
  <Application>Microsoft Office PowerPoint</Application>
  <PresentationFormat>แบบจอกว้าง</PresentationFormat>
  <Paragraphs>119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0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90</cp:revision>
  <dcterms:created xsi:type="dcterms:W3CDTF">2016-06-12T08:26:06Z</dcterms:created>
  <dcterms:modified xsi:type="dcterms:W3CDTF">2016-06-13T17:44:56Z</dcterms:modified>
</cp:coreProperties>
</file>